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esktop\&#1052;&#1091;&#1079;&#1099;&#1082;&#1072;\&#1047;&#1080;&#1084;&#1091;&#1102;&#1097;&#1080;&#1077;%20&#1087;&#1090;&#1080;&#1094;&#1099;\Golosa_ptic_-_Soroka_(iPlayer.fm)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99091_sroka_ogon.jpg"/>
          <p:cNvPicPr>
            <a:picLocks noChangeAspect="1"/>
          </p:cNvPicPr>
          <p:nvPr/>
        </p:nvPicPr>
        <p:blipFill>
          <a:blip r:embed="rId2" cstate="print"/>
          <a:srcRect l="30708" r="2867"/>
          <a:stretch>
            <a:fillRect/>
          </a:stretch>
        </p:blipFill>
        <p:spPr>
          <a:xfrm flipH="1">
            <a:off x="0" y="404664"/>
            <a:ext cx="500506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88024" y="0"/>
            <a:ext cx="4355976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Посмотри, к нам на занятие прилетела сорока. Затрещала сорока: «Беда, беда». Что же за беда такая? Сорока прилетела к нам из парка, она переживает что из него улетели почти все птицы и никак не вернуться обратно. Сорока боится, что они заблудились и парк опустеет навсегда.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68580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Птичка на большой сосне</a:t>
            </a:r>
          </a:p>
          <a:p>
            <a:pPr algn="just">
              <a:buNone/>
            </a:pPr>
            <a:r>
              <a:rPr lang="ru-RU" dirty="0" smtClean="0"/>
              <a:t>     Нам стрекочет: «</a:t>
            </a:r>
            <a:r>
              <a:rPr lang="ru-RU" dirty="0" err="1" smtClean="0"/>
              <a:t>Кле-кле-кле</a:t>
            </a:r>
            <a:r>
              <a:rPr lang="ru-RU" dirty="0" smtClean="0"/>
              <a:t>».</a:t>
            </a:r>
          </a:p>
          <a:p>
            <a:pPr algn="just">
              <a:buNone/>
            </a:pPr>
            <a:r>
              <a:rPr lang="ru-RU" dirty="0" smtClean="0"/>
              <a:t>     Твердый клюв похож на крест,</a:t>
            </a:r>
          </a:p>
          <a:p>
            <a:pPr algn="just">
              <a:buNone/>
            </a:pPr>
            <a:r>
              <a:rPr lang="ru-RU" dirty="0" smtClean="0"/>
              <a:t>     Семена из шишек ест. (Клест).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У него удивительный клюв очень крепкий, толстый, сжатый с боков, в виде креста. Он позволяет легко и быстро добывать из сосновых и еловых шишек семена. Птенцов клесты выводят в самые трескучие январские морозы. От холода птенцов спасает глубокое гнездо с толстыми стенами, утепленное ковром из пуха, перышек и волосков.</a:t>
            </a:r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4874" r="14200"/>
          <a:stretch>
            <a:fillRect/>
          </a:stretch>
        </p:blipFill>
        <p:spPr>
          <a:xfrm>
            <a:off x="0" y="980728"/>
            <a:ext cx="43829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0"/>
            <a:ext cx="4644008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Эти </a:t>
            </a:r>
            <a:r>
              <a:rPr lang="ru-RU" dirty="0" smtClean="0"/>
              <a:t>птички с хохолком</a:t>
            </a:r>
          </a:p>
          <a:p>
            <a:pPr>
              <a:buNone/>
            </a:pPr>
            <a:r>
              <a:rPr lang="ru-RU" dirty="0" smtClean="0"/>
              <a:t>    И </a:t>
            </a:r>
            <a:r>
              <a:rPr lang="ru-RU" dirty="0" smtClean="0"/>
              <a:t>красивые притом,</a:t>
            </a:r>
          </a:p>
          <a:p>
            <a:pPr>
              <a:buNone/>
            </a:pPr>
            <a:r>
              <a:rPr lang="ru-RU" dirty="0" smtClean="0"/>
              <a:t>    На </a:t>
            </a:r>
            <a:r>
              <a:rPr lang="ru-RU" dirty="0" smtClean="0"/>
              <a:t>рябину прилетели.</a:t>
            </a:r>
          </a:p>
          <a:p>
            <a:pPr>
              <a:buNone/>
            </a:pPr>
            <a:r>
              <a:rPr lang="ru-RU" dirty="0" smtClean="0"/>
              <a:t>    Птички </a:t>
            </a:r>
            <a:r>
              <a:rPr lang="ru-RU" dirty="0" smtClean="0"/>
              <a:t>эти — … .</a:t>
            </a:r>
          </a:p>
          <a:p>
            <a:pPr>
              <a:buNone/>
            </a:pPr>
            <a:r>
              <a:rPr lang="ru-RU" dirty="0" smtClean="0"/>
              <a:t>    (</a:t>
            </a:r>
            <a:r>
              <a:rPr lang="ru-RU" dirty="0" smtClean="0"/>
              <a:t>Свиристель</a:t>
            </a:r>
            <a:r>
              <a:rPr lang="ru-RU" dirty="0" smtClean="0"/>
              <a:t>)</a:t>
            </a:r>
          </a:p>
          <a:p>
            <a:pPr algn="just">
              <a:buNone/>
            </a:pPr>
            <a:r>
              <a:rPr lang="ru-RU" dirty="0" smtClean="0"/>
              <a:t>    У свиристелей оперение нарядное, розовато-коричневого цвета. Их голову украшает задорный серебристо-розовый хохолок. А на крыльях ярко-красные розовые полоски. Они любят спелые ягоды рябины и боярышника.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1501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088" r="13243"/>
          <a:stretch>
            <a:fillRect/>
          </a:stretch>
        </p:blipFill>
        <p:spPr>
          <a:xfrm>
            <a:off x="0" y="476672"/>
            <a:ext cx="4788025" cy="579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858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Зимующие </a:t>
            </a:r>
            <a:r>
              <a:rPr lang="ru-RU" dirty="0" smtClean="0"/>
              <a:t>птицы не боятся морозов , они много летают и сами стараются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Они прилетают к нашим жилищам за помощью. И мы с вами должны помочь пережить зиму пернатым друзьям. А что нам нужно сделать, как помочь, чтобы они выжили в холодное время года</a:t>
            </a:r>
            <a:r>
              <a:rPr lang="ru-RU" dirty="0" smtClean="0"/>
              <a:t>?</a:t>
            </a:r>
            <a:r>
              <a:rPr lang="ru-RU" dirty="0" smtClean="0"/>
              <a:t> Правильно, птиц обязательно нужно </a:t>
            </a:r>
            <a:r>
              <a:rPr lang="ru-RU" dirty="0" smtClean="0"/>
              <a:t>подкармливать.</a:t>
            </a:r>
            <a:endParaRPr lang="ru-RU" dirty="0"/>
          </a:p>
        </p:txBody>
      </p:sp>
      <p:pic>
        <p:nvPicPr>
          <p:cNvPr id="4" name="Содержимое 3" descr="0004-003-Ptits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509"/>
          <a:stretch>
            <a:fillRect/>
          </a:stretch>
        </p:blipFill>
        <p:spPr>
          <a:xfrm>
            <a:off x="0" y="908720"/>
            <a:ext cx="497980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548680"/>
            <a:ext cx="4248472" cy="557748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Нужно строить </a:t>
            </a:r>
            <a:r>
              <a:rPr lang="ru-RU" dirty="0" smtClean="0"/>
              <a:t>для </a:t>
            </a:r>
            <a:r>
              <a:rPr lang="ru-RU" dirty="0" smtClean="0"/>
              <a:t>птиц </a:t>
            </a:r>
            <a:r>
              <a:rPr lang="ru-RU" dirty="0" smtClean="0"/>
              <a:t>кормушки</a:t>
            </a:r>
            <a:r>
              <a:rPr lang="ru-RU" dirty="0" smtClean="0"/>
              <a:t>. Вешать их нужно на деревья или кусты в тихом, спокойном месте и не </a:t>
            </a:r>
            <a:r>
              <a:rPr lang="ru-RU" dirty="0" smtClean="0"/>
              <a:t>забывать чистить эти кормушки, прежде чем положить туда корм</a:t>
            </a:r>
            <a:r>
              <a:rPr lang="ru-RU" dirty="0" smtClean="0"/>
              <a:t>. И помнить, что еда с нашего стола для птиц не подходит.</a:t>
            </a:r>
            <a:endParaRPr lang="ru-RU" dirty="0"/>
          </a:p>
        </p:txBody>
      </p:sp>
      <p:pic>
        <p:nvPicPr>
          <p:cNvPr id="4" name="Содержимое 3" descr="3511331-9f21bdab826a812b.jpg"/>
          <p:cNvPicPr>
            <a:picLocks noChangeAspect="1"/>
          </p:cNvPicPr>
          <p:nvPr/>
        </p:nvPicPr>
        <p:blipFill>
          <a:blip r:embed="rId2" cstate="print"/>
          <a:srcRect l="10974" r="4760"/>
          <a:stretch>
            <a:fillRect/>
          </a:stretch>
        </p:blipFill>
        <p:spPr>
          <a:xfrm>
            <a:off x="0" y="764704"/>
            <a:ext cx="496855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32656"/>
            <a:ext cx="4211960" cy="579350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А теперь нам пора прощаться с сорокой и возвращаться домой.</a:t>
            </a:r>
          </a:p>
          <a:p>
            <a:pPr algn="just">
              <a:buNone/>
            </a:pPr>
            <a:r>
              <a:rPr lang="ru-RU" dirty="0" smtClean="0"/>
              <a:t>     Я </a:t>
            </a:r>
            <a:r>
              <a:rPr lang="ru-RU" dirty="0" smtClean="0"/>
              <a:t>иду, и ты идешь— раз, два, три.</a:t>
            </a:r>
          </a:p>
          <a:p>
            <a:pPr algn="just">
              <a:buNone/>
            </a:pPr>
            <a:r>
              <a:rPr lang="ru-RU" dirty="0" smtClean="0"/>
              <a:t>     (</a:t>
            </a:r>
            <a:r>
              <a:rPr lang="ru-RU" dirty="0" smtClean="0"/>
              <a:t>шаг на месте)</a:t>
            </a:r>
          </a:p>
          <a:p>
            <a:pPr algn="just">
              <a:buNone/>
            </a:pPr>
            <a:r>
              <a:rPr lang="ru-RU" dirty="0" smtClean="0"/>
              <a:t>     Я </a:t>
            </a:r>
            <a:r>
              <a:rPr lang="ru-RU" dirty="0" smtClean="0"/>
              <a:t>пою, и ты поешь — раз, два, три.</a:t>
            </a:r>
          </a:p>
          <a:p>
            <a:pPr algn="just">
              <a:buNone/>
            </a:pPr>
            <a:r>
              <a:rPr lang="ru-RU" dirty="0" smtClean="0"/>
              <a:t>     (</a:t>
            </a:r>
            <a:r>
              <a:rPr lang="ru-RU" dirty="0" smtClean="0"/>
              <a:t>стоя, дирижируем 2-мя руками)</a:t>
            </a:r>
          </a:p>
          <a:p>
            <a:pPr algn="just">
              <a:buNone/>
            </a:pPr>
            <a:r>
              <a:rPr lang="ru-RU" dirty="0" smtClean="0"/>
              <a:t>     Мы </a:t>
            </a:r>
            <a:r>
              <a:rPr lang="ru-RU" dirty="0" smtClean="0"/>
              <a:t>идем и мы поем — раз, два, три.</a:t>
            </a:r>
          </a:p>
          <a:p>
            <a:pPr algn="just">
              <a:buNone/>
            </a:pPr>
            <a:r>
              <a:rPr lang="ru-RU" dirty="0" smtClean="0"/>
              <a:t>    (</a:t>
            </a:r>
            <a:r>
              <a:rPr lang="ru-RU" dirty="0" smtClean="0"/>
              <a:t>шаг на месте)</a:t>
            </a:r>
          </a:p>
          <a:p>
            <a:pPr algn="just">
              <a:buNone/>
            </a:pPr>
            <a:r>
              <a:rPr lang="ru-RU" dirty="0" smtClean="0"/>
              <a:t>     Домой </a:t>
            </a:r>
            <a:r>
              <a:rPr lang="ru-RU" dirty="0" smtClean="0"/>
              <a:t>с тобою мы идем — раз, два, три.</a:t>
            </a:r>
          </a:p>
          <a:p>
            <a:pPr algn="just">
              <a:buNone/>
            </a:pPr>
            <a:r>
              <a:rPr lang="ru-RU" dirty="0" smtClean="0"/>
              <a:t>     ( </a:t>
            </a:r>
            <a:r>
              <a:rPr lang="ru-RU" dirty="0" smtClean="0"/>
              <a:t>хлопаем руками).</a:t>
            </a:r>
            <a:endParaRPr lang="ru-RU" dirty="0"/>
          </a:p>
        </p:txBody>
      </p:sp>
      <p:pic>
        <p:nvPicPr>
          <p:cNvPr id="4" name="Рисунок 3" descr="99091_sroka_ogon.jpg"/>
          <p:cNvPicPr>
            <a:picLocks noChangeAspect="1"/>
          </p:cNvPicPr>
          <p:nvPr/>
        </p:nvPicPr>
        <p:blipFill>
          <a:blip r:embed="rId2" cstate="print"/>
          <a:srcRect l="30708" r="2867"/>
          <a:stretch>
            <a:fillRect/>
          </a:stretch>
        </p:blipFill>
        <p:spPr>
          <a:xfrm flipH="1">
            <a:off x="0" y="404664"/>
            <a:ext cx="500506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Давай вспомним, что ты сегодня узнал?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Как называют птиц, которые не улетают зимой в теплые края? (зимующие.)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Почему многие животные и птицы из лесной чащи жмутся к человеческому жилью? (легче найти корм.)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Какая птица выводит птенцов зимой? (клест.)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Кого называют «доктором лесного царства»? (дятел.)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Зачем зимой подкармливать птиц?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3670176" cy="151216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0"/>
            <a:ext cx="4355976" cy="6858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Действительно беда. Ведь парк так же как лес не сможет жить без птиц. Давай отправимся в парк и поможем сороке разобраться что произошло?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Я иду, и ты идешь— раз, два, три.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(шаг на месте)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Я пою, и ты поешь — раз, два, три.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(стоя, дирижируем 2-мя руками)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Мы идем и мы поем — раз, два, три.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(шаг на месте)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парк с тобою мы идем — раз, два, три.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( хлопаем руками).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fbd0a365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017" r="31786"/>
          <a:stretch>
            <a:fillRect/>
          </a:stretch>
        </p:blipFill>
        <p:spPr>
          <a:xfrm>
            <a:off x="0" y="332656"/>
            <a:ext cx="486003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Golosa_ptic_-_Soro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858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Посмотри какая красота! Но птиц действительно не видно. Сорока, а когда птицы улетели? Осенью? А какие птицы? Ласточки, утки, лебеди, грачи, скворцы, кукушки. Кажется я догадалась в чем дело. А ты догадался? Как называются птицы которых назвала сорока? Почему они улетели?</a:t>
            </a:r>
            <a:endParaRPr lang="ru-RU" dirty="0"/>
          </a:p>
        </p:txBody>
      </p:sp>
      <p:pic>
        <p:nvPicPr>
          <p:cNvPr id="7" name="Содержимое 3" descr="0002-001-Zakoldovan-nevidimkoj-Dremlet-les-pod-skazku-sn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9964" r="8587"/>
          <a:stretch>
            <a:fillRect/>
          </a:stretch>
        </p:blipFill>
        <p:spPr>
          <a:xfrm>
            <a:off x="0" y="332656"/>
            <a:ext cx="507605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3600400" cy="6858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Правильно. Это перелетные птицы и улетели они на время зимы в теплые края, а весной снова вернуться к нам. Не волнуйся сорока, не все птицы улетели из парка. Давай мы тебе расскажем какие птицы остались, а называются они зимующие.</a:t>
            </a:r>
            <a:endParaRPr lang="ru-RU" dirty="0"/>
          </a:p>
        </p:txBody>
      </p:sp>
      <p:pic>
        <p:nvPicPr>
          <p:cNvPr id="4" name="Рисунок 3" descr="99091_sroka_ogon.jpg"/>
          <p:cNvPicPr>
            <a:picLocks noChangeAspect="1"/>
          </p:cNvPicPr>
          <p:nvPr/>
        </p:nvPicPr>
        <p:blipFill>
          <a:blip r:embed="rId2" cstate="print"/>
          <a:srcRect l="30708" r="2867"/>
          <a:stretch>
            <a:fillRect/>
          </a:stretch>
        </p:blipFill>
        <p:spPr>
          <a:xfrm>
            <a:off x="3536007" y="0"/>
            <a:ext cx="56079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499992" cy="6597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Я весь день ловлю жучков,</a:t>
            </a:r>
          </a:p>
          <a:p>
            <a:pPr>
              <a:buNone/>
            </a:pPr>
            <a:r>
              <a:rPr lang="ru-RU" dirty="0" smtClean="0"/>
              <a:t>    Уплетаю червячков.</a:t>
            </a:r>
          </a:p>
          <a:p>
            <a:pPr>
              <a:buNone/>
            </a:pPr>
            <a:r>
              <a:rPr lang="ru-RU" dirty="0" smtClean="0"/>
              <a:t>    В тёплый край не летаю,</a:t>
            </a:r>
          </a:p>
          <a:p>
            <a:pPr>
              <a:buNone/>
            </a:pPr>
            <a:r>
              <a:rPr lang="ru-RU" dirty="0" smtClean="0"/>
              <a:t>    Здесь под крышей обитаю,</a:t>
            </a:r>
          </a:p>
          <a:p>
            <a:pPr>
              <a:buNone/>
            </a:pPr>
            <a:r>
              <a:rPr lang="ru-RU" dirty="0" smtClean="0"/>
              <a:t>    — Чик-чирик! Не робей,</a:t>
            </a:r>
          </a:p>
          <a:p>
            <a:pPr>
              <a:buNone/>
            </a:pPr>
            <a:r>
              <a:rPr lang="ru-RU" dirty="0" smtClean="0"/>
              <a:t>     Я бывалый...</a:t>
            </a:r>
          </a:p>
          <a:p>
            <a:pPr>
              <a:buNone/>
            </a:pPr>
            <a:r>
              <a:rPr lang="ru-RU" dirty="0" smtClean="0"/>
              <a:t>                                    (Воробей)</a:t>
            </a:r>
          </a:p>
          <a:p>
            <a:pPr algn="just">
              <a:buNone/>
            </a:pPr>
            <a:r>
              <a:rPr lang="ru-RU" dirty="0" smtClean="0"/>
              <a:t>     Воробей - весёлый, шустрый, маленький. Воробьи строят свои гнёзда рядом с домами людей. Это очень неприхотливые птички. Они любят зернышки и хлебные крошки.</a:t>
            </a:r>
            <a:endParaRPr lang="ru-RU" dirty="0"/>
          </a:p>
        </p:txBody>
      </p:sp>
      <p:pic>
        <p:nvPicPr>
          <p:cNvPr id="4" name="Содержимое 3" descr="slide0017_image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33" r="25660"/>
          <a:stretch>
            <a:fillRect/>
          </a:stretch>
        </p:blipFill>
        <p:spPr>
          <a:xfrm>
            <a:off x="0" y="764704"/>
            <a:ext cx="5008990" cy="520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0"/>
            <a:ext cx="3995936" cy="68580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Спинкою зеленовата,</a:t>
            </a:r>
            <a:br>
              <a:rPr lang="ru-RU" dirty="0" smtClean="0"/>
            </a:br>
            <a:r>
              <a:rPr lang="ru-RU" dirty="0" smtClean="0"/>
              <a:t>Животиком желтовата,</a:t>
            </a:r>
            <a:br>
              <a:rPr lang="ru-RU" dirty="0" smtClean="0"/>
            </a:br>
            <a:r>
              <a:rPr lang="ru-RU" dirty="0" smtClean="0"/>
              <a:t>Черненькая шапочка,</a:t>
            </a:r>
            <a:br>
              <a:rPr lang="ru-RU" dirty="0" smtClean="0"/>
            </a:br>
            <a:r>
              <a:rPr lang="ru-RU" dirty="0" smtClean="0"/>
              <a:t>И полоска шарфика. (синица)</a:t>
            </a:r>
          </a:p>
          <a:p>
            <a:pPr algn="just">
              <a:buNone/>
            </a:pPr>
            <a:r>
              <a:rPr lang="ru-RU" dirty="0" smtClean="0"/>
              <a:t>    Синица – небольшая птичка, брюшко у нее желтое, спинка зеленоватая, головка черная, щечки белые. Летом она питается насекомыми и семенами растений а зимой зернышками, хлебными крошками, любимое их лакомство – сало, только не соленое.</a:t>
            </a:r>
            <a:endParaRPr lang="ru-RU" dirty="0"/>
          </a:p>
        </p:txBody>
      </p:sp>
      <p:pic>
        <p:nvPicPr>
          <p:cNvPr id="4" name="Содержимое 3" descr="0ce03cb3c9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198"/>
          <a:stretch>
            <a:fillRect/>
          </a:stretch>
        </p:blipFill>
        <p:spPr>
          <a:xfrm>
            <a:off x="0" y="908720"/>
            <a:ext cx="5477731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88640"/>
            <a:ext cx="3851920" cy="66693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Окраской – сероватая,</a:t>
            </a:r>
            <a:br>
              <a:rPr lang="ru-RU" dirty="0" smtClean="0"/>
            </a:br>
            <a:r>
              <a:rPr lang="ru-RU" dirty="0" smtClean="0"/>
              <a:t>Повадкой – вороватая,</a:t>
            </a:r>
            <a:br>
              <a:rPr lang="ru-RU" dirty="0" smtClean="0"/>
            </a:br>
            <a:r>
              <a:rPr lang="ru-RU" dirty="0" smtClean="0"/>
              <a:t>Крикунья </a:t>
            </a:r>
            <a:r>
              <a:rPr lang="ru-RU" dirty="0" err="1" smtClean="0"/>
              <a:t>хрипотливая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Известная персона,</a:t>
            </a:r>
            <a:br>
              <a:rPr lang="ru-RU" dirty="0" smtClean="0"/>
            </a:br>
            <a:r>
              <a:rPr lang="ru-RU" dirty="0" smtClean="0"/>
              <a:t>Зовут ее…(ворона).</a:t>
            </a:r>
          </a:p>
          <a:p>
            <a:pPr algn="just">
              <a:buNone/>
            </a:pPr>
            <a:r>
              <a:rPr lang="ru-RU" dirty="0" smtClean="0"/>
              <a:t>   Вороны – крупные птицы. Голова, клюв, горло, крылья, хвост и лапы – черные, а грудка и спинка – серые. питаются очистками и остатками пищи.</a:t>
            </a:r>
            <a:endParaRPr lang="ru-RU" dirty="0"/>
          </a:p>
        </p:txBody>
      </p:sp>
      <p:pic>
        <p:nvPicPr>
          <p:cNvPr id="5" name="Содержимое 3" descr="2589513.jpg"/>
          <p:cNvPicPr>
            <a:picLocks noChangeAspect="1"/>
          </p:cNvPicPr>
          <p:nvPr/>
        </p:nvPicPr>
        <p:blipFill>
          <a:blip r:embed="rId2" cstate="print"/>
          <a:srcRect l="3390" r="33898"/>
          <a:stretch>
            <a:fillRect/>
          </a:stretch>
        </p:blipFill>
        <p:spPr>
          <a:xfrm>
            <a:off x="0" y="188640"/>
            <a:ext cx="5508104" cy="647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В лесу под щебет, звон и свист,</a:t>
            </a:r>
            <a:br>
              <a:rPr lang="ru-RU" dirty="0" smtClean="0"/>
            </a:br>
            <a:r>
              <a:rPr lang="ru-RU" dirty="0" smtClean="0"/>
              <a:t>Стучит лесной телеграфист:</a:t>
            </a:r>
            <a:br>
              <a:rPr lang="ru-RU" dirty="0" smtClean="0"/>
            </a:br>
            <a:r>
              <a:rPr lang="ru-RU" dirty="0" smtClean="0"/>
              <a:t>«Здорово- дрозд, приятель!»</a:t>
            </a:r>
            <a:br>
              <a:rPr lang="ru-RU" dirty="0" smtClean="0"/>
            </a:br>
            <a:r>
              <a:rPr lang="ru-RU" dirty="0" smtClean="0"/>
              <a:t>И ставит подпись…(дятел).</a:t>
            </a:r>
          </a:p>
          <a:p>
            <a:pPr algn="just">
              <a:buNone/>
            </a:pPr>
            <a:r>
              <a:rPr lang="ru-RU" dirty="0" smtClean="0"/>
              <a:t>    Дятел – врач лесного царства. Крепким, прямым, острым клювом добывает из-под коры деревьев вредных насекомых и слизывает их длинным языком, покрытым липкой слюной. А еще дятел любит полакомиться еловыми и сосновыми шишки. У него жесткие перья на хвосте и короткие лапки с обращенными назад двумя пальцами, что помогает ему двигаться вертикально по стволу и удерживаться на нем. Дупло в стволе служит для дятла гнездом.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576" r="33051"/>
          <a:stretch>
            <a:fillRect/>
          </a:stretch>
        </p:blipFill>
        <p:spPr>
          <a:xfrm>
            <a:off x="0" y="0"/>
            <a:ext cx="3923928" cy="682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5004048" cy="66693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Зимой на ветках яблони!</a:t>
            </a:r>
            <a:br>
              <a:rPr lang="ru-RU" dirty="0" smtClean="0"/>
            </a:br>
            <a:r>
              <a:rPr lang="ru-RU" dirty="0" smtClean="0"/>
              <a:t>Скорей их собери!</a:t>
            </a:r>
            <a:br>
              <a:rPr lang="ru-RU" dirty="0" smtClean="0"/>
            </a:br>
            <a:r>
              <a:rPr lang="ru-RU" dirty="0" smtClean="0"/>
              <a:t>И вдруг вспорхнули яблоки,</a:t>
            </a:r>
            <a:br>
              <a:rPr lang="ru-RU" dirty="0" smtClean="0"/>
            </a:br>
            <a:r>
              <a:rPr lang="ru-RU" dirty="0" smtClean="0"/>
              <a:t>Ведь это… (снегири).</a:t>
            </a:r>
          </a:p>
          <a:p>
            <a:pPr algn="just" fontAlgn="base">
              <a:buNone/>
            </a:pPr>
            <a:r>
              <a:rPr lang="ru-RU" dirty="0" smtClean="0"/>
              <a:t>     Они зовутся снегирями, потому что появляются вместе со снегом. Дело в том, что для снегирей наши леса и есть «теплые края», летом они живут гораздо севернее. Увидеть зимой этих птиц нетрудно; их красные грудки, голубоватые серые спинки, чёрные бархатные шапочки и крылья хорошо заметны на фоне белого снега. Снегири питаются семенами сорных растений и ягодами, которые можно отыскать в наших лесах зимой, рябиной. Весной снегири уже будут далеко на север е, на родине. Совьют там гнёзда, выведут, выкормят птенцов. Снегиря считают первым вестником зимы – прилетели снегири, значит настоящая зима началась.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5" descr="129772243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689" r="8240"/>
          <a:stretch>
            <a:fillRect/>
          </a:stretch>
        </p:blipFill>
        <p:spPr>
          <a:xfrm>
            <a:off x="0" y="1277179"/>
            <a:ext cx="4427984" cy="468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805</Words>
  <Application>Microsoft Office PowerPoint</Application>
  <PresentationFormat>Экран (4:3)</PresentationFormat>
  <Paragraphs>71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Давай вспомним, что ты сегодня узнал?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Светлана Косякина</dc:creator>
  <cp:lastModifiedBy>Светлана Косякина</cp:lastModifiedBy>
  <cp:revision>37</cp:revision>
  <dcterms:created xsi:type="dcterms:W3CDTF">2021-01-24T09:06:48Z</dcterms:created>
  <dcterms:modified xsi:type="dcterms:W3CDTF">2021-01-24T14:36:21Z</dcterms:modified>
</cp:coreProperties>
</file>